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7" r:id="rId3"/>
    <p:sldId id="264" r:id="rId4"/>
    <p:sldId id="265" r:id="rId5"/>
    <p:sldId id="266" r:id="rId6"/>
    <p:sldId id="258" r:id="rId7"/>
    <p:sldId id="268" r:id="rId8"/>
    <p:sldId id="259" r:id="rId9"/>
    <p:sldId id="267" r:id="rId10"/>
    <p:sldId id="301" r:id="rId11"/>
    <p:sldId id="304" r:id="rId12"/>
    <p:sldId id="271" r:id="rId13"/>
    <p:sldId id="270" r:id="rId14"/>
    <p:sldId id="272" r:id="rId15"/>
    <p:sldId id="269" r:id="rId16"/>
    <p:sldId id="273" r:id="rId17"/>
    <p:sldId id="277" r:id="rId18"/>
    <p:sldId id="305" r:id="rId19"/>
    <p:sldId id="316" r:id="rId20"/>
    <p:sldId id="281" r:id="rId21"/>
    <p:sldId id="339" r:id="rId22"/>
    <p:sldId id="282" r:id="rId23"/>
    <p:sldId id="283" r:id="rId24"/>
    <p:sldId id="284" r:id="rId25"/>
    <p:sldId id="306" r:id="rId26"/>
    <p:sldId id="307" r:id="rId27"/>
    <p:sldId id="308" r:id="rId28"/>
    <p:sldId id="318" r:id="rId29"/>
    <p:sldId id="319" r:id="rId30"/>
    <p:sldId id="274" r:id="rId31"/>
    <p:sldId id="275" r:id="rId32"/>
    <p:sldId id="276" r:id="rId33"/>
    <p:sldId id="287" r:id="rId34"/>
    <p:sldId id="294" r:id="rId35"/>
    <p:sldId id="312" r:id="rId36"/>
    <p:sldId id="291" r:id="rId37"/>
    <p:sldId id="292" r:id="rId38"/>
    <p:sldId id="293" r:id="rId39"/>
    <p:sldId id="289" r:id="rId40"/>
    <p:sldId id="290" r:id="rId41"/>
    <p:sldId id="288" r:id="rId42"/>
    <p:sldId id="313" r:id="rId43"/>
    <p:sldId id="320" r:id="rId44"/>
    <p:sldId id="32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14</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42</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8.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236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spTree>
    <p:extLst>
      <p:ext uri="{BB962C8B-B14F-4D97-AF65-F5344CB8AC3E}">
        <p14:creationId xmlns:p14="http://schemas.microsoft.com/office/powerpoint/2010/main" val="174191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8403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spTree>
    <p:extLst>
      <p:ext uri="{BB962C8B-B14F-4D97-AF65-F5344CB8AC3E}">
        <p14:creationId xmlns:p14="http://schemas.microsoft.com/office/powerpoint/2010/main" val="72602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07280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42835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p:spTree>
    <p:extLst>
      <p:ext uri="{BB962C8B-B14F-4D97-AF65-F5344CB8AC3E}">
        <p14:creationId xmlns:p14="http://schemas.microsoft.com/office/powerpoint/2010/main" val="424501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p:spTree>
    <p:extLst>
      <p:ext uri="{BB962C8B-B14F-4D97-AF65-F5344CB8AC3E}">
        <p14:creationId xmlns:p14="http://schemas.microsoft.com/office/powerpoint/2010/main" val="98835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501675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endParaRPr lang="en-US" sz="2800" b="1" dirty="0"/>
          </a:p>
          <a:p>
            <a:endParaRPr lang="en-US" dirty="0"/>
          </a:p>
        </p:txBody>
      </p:sp>
    </p:spTree>
    <p:extLst>
      <p:ext uri="{BB962C8B-B14F-4D97-AF65-F5344CB8AC3E}">
        <p14:creationId xmlns:p14="http://schemas.microsoft.com/office/powerpoint/2010/main" val="295916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4182521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4345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p:spTree>
    <p:extLst>
      <p:ext uri="{BB962C8B-B14F-4D97-AF65-F5344CB8AC3E}">
        <p14:creationId xmlns:p14="http://schemas.microsoft.com/office/powerpoint/2010/main" val="622479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32741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p:spTree>
    <p:extLst>
      <p:ext uri="{BB962C8B-B14F-4D97-AF65-F5344CB8AC3E}">
        <p14:creationId xmlns:p14="http://schemas.microsoft.com/office/powerpoint/2010/main" val="62400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3612634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spTree>
    <p:extLst>
      <p:ext uri="{BB962C8B-B14F-4D97-AF65-F5344CB8AC3E}">
        <p14:creationId xmlns:p14="http://schemas.microsoft.com/office/powerpoint/2010/main" val="414074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p:spTree>
    <p:extLst>
      <p:ext uri="{BB962C8B-B14F-4D97-AF65-F5344CB8AC3E}">
        <p14:creationId xmlns:p14="http://schemas.microsoft.com/office/powerpoint/2010/main" val="466493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13653</TotalTime>
  <Words>2713</Words>
  <Application>Microsoft Macintosh PowerPoint</Application>
  <PresentationFormat>Widescreen</PresentationFormat>
  <Paragraphs>312</Paragraphs>
  <Slides>44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Arial</vt:lpstr>
      <vt:lpstr>Avenir Book</vt:lpstr>
      <vt:lpstr>Calibri</vt:lpstr>
      <vt:lpstr>Cambria Math</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267</cp:revision>
  <dcterms:created xsi:type="dcterms:W3CDTF">2020-05-11T06:39:20Z</dcterms:created>
  <dcterms:modified xsi:type="dcterms:W3CDTF">2020-12-20T17:11:09Z</dcterms:modified>
</cp:coreProperties>
</file>